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0275213" cy="42803763"/>
  <p:notesSz cx="42803763" cy="3027521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36"/>
    <p:restoredTop sz="94610"/>
  </p:normalViewPr>
  <p:slideViewPr>
    <p:cSldViewPr snapToGrid="0" snapToObjects="1">
      <p:cViewPr varScale="1">
        <p:scale>
          <a:sx n="19" d="100"/>
          <a:sy n="19" d="100"/>
        </p:scale>
        <p:origin x="3688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2189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260000" y="1260000"/>
            <a:ext cx="22040894" cy="5400000"/>
          </a:xfrm>
          <a:prstGeom prst="rect">
            <a:avLst/>
          </a:prstGeom>
          <a:solidFill>
            <a:schemeClr val="tx2"/>
          </a:solidFill>
          <a:ln w="12700">
            <a:noFill/>
            <a:prstDash val="solid"/>
          </a:ln>
        </p:spPr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1980000" y="1872000"/>
            <a:ext cx="21456000" cy="230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0" b="1" dirty="0">
                <a:solidFill>
                  <a:srgbClr val="FFFFFF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[Title of your review]</a:t>
            </a:r>
            <a:endParaRPr lang="en-US" sz="8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 txBox="1"/>
          <p:nvPr/>
        </p:nvSpPr>
        <p:spPr>
          <a:xfrm>
            <a:off x="1980000" y="4392000"/>
            <a:ext cx="21320894" cy="86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[First author] 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and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  [Second author] — Winter Term 2026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1260000" y="7164000"/>
            <a:ext cx="27756000" cy="414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solid"/>
          </a:ln>
        </p:spPr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8"/>
          <p:cNvSpPr txBox="1"/>
          <p:nvPr/>
        </p:nvSpPr>
        <p:spPr>
          <a:xfrm>
            <a:off x="1980000" y="7737459"/>
            <a:ext cx="26316000" cy="31345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3800"/>
              </a:lnSpc>
              <a:buNone/>
            </a:pPr>
            <a:r>
              <a:rPr lang="en-US" sz="4800" dirty="0">
                <a:solidFill>
                  <a:srgbClr val="16283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[Key finding]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1260000" y="11808000"/>
            <a:ext cx="13626000" cy="61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3"/>
          <p:cNvSpPr txBox="1"/>
          <p:nvPr/>
        </p:nvSpPr>
        <p:spPr>
          <a:xfrm>
            <a:off x="1764000" y="13680000"/>
            <a:ext cx="12618000" cy="38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400" dirty="0"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Why this review, and why now? Open with the hook. Close with your research question in one sentence.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1260000" y="18432000"/>
            <a:ext cx="13626000" cy="54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6"/>
          <p:cNvSpPr txBox="1"/>
          <p:nvPr/>
        </p:nvSpPr>
        <p:spPr>
          <a:xfrm>
            <a:off x="1273945" y="18432000"/>
            <a:ext cx="1080000" cy="1152000"/>
          </a:xfrm>
          <a:prstGeom prst="rect">
            <a:avLst/>
          </a:prstGeom>
          <a:solidFill>
            <a:schemeClr val="tx2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2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7"/>
          <p:cNvSpPr txBox="1"/>
          <p:nvPr/>
        </p:nvSpPr>
        <p:spPr>
          <a:xfrm>
            <a:off x="2641945" y="18432000"/>
            <a:ext cx="11394000" cy="122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6283C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Background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8"/>
          <p:cNvSpPr txBox="1"/>
          <p:nvPr/>
        </p:nvSpPr>
        <p:spPr>
          <a:xfrm>
            <a:off x="1764000" y="20304000"/>
            <a:ext cx="12618000" cy="309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4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Define the focal concept and its boundaries and name the theoretical lens if you use one. Only the definitions a reader needs to follow your matrix.</a:t>
            </a:r>
          </a:p>
        </p:txBody>
      </p:sp>
      <p:sp>
        <p:nvSpPr>
          <p:cNvPr id="21" name="Shape 19"/>
          <p:cNvSpPr/>
          <p:nvPr/>
        </p:nvSpPr>
        <p:spPr>
          <a:xfrm>
            <a:off x="1260000" y="24336000"/>
            <a:ext cx="13626000" cy="1054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21"/>
          <p:cNvSpPr txBox="1"/>
          <p:nvPr/>
        </p:nvSpPr>
        <p:spPr>
          <a:xfrm>
            <a:off x="1273945" y="24336000"/>
            <a:ext cx="1080000" cy="1134000"/>
          </a:xfrm>
          <a:prstGeom prst="rect">
            <a:avLst/>
          </a:prstGeom>
          <a:solidFill>
            <a:schemeClr val="tx2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3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22"/>
          <p:cNvSpPr txBox="1"/>
          <p:nvPr/>
        </p:nvSpPr>
        <p:spPr>
          <a:xfrm>
            <a:off x="2641945" y="24318000"/>
            <a:ext cx="11394000" cy="122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6283C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Method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23"/>
          <p:cNvSpPr txBox="1"/>
          <p:nvPr/>
        </p:nvSpPr>
        <p:spPr>
          <a:xfrm>
            <a:off x="1764000" y="26208000"/>
            <a:ext cx="12618000" cy="824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400"/>
              </a:lnSpc>
            </a:pPr>
            <a:r>
              <a:rPr lang="en-US" sz="2400" dirty="0"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Summarize your review protocol and briefly describe the corpus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15390000" y="11808000"/>
            <a:ext cx="13626000" cy="155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26"/>
          <p:cNvSpPr txBox="1"/>
          <p:nvPr/>
        </p:nvSpPr>
        <p:spPr>
          <a:xfrm>
            <a:off x="15388426" y="11808000"/>
            <a:ext cx="1080000" cy="1155378"/>
          </a:xfrm>
          <a:prstGeom prst="rect">
            <a:avLst/>
          </a:prstGeom>
          <a:solidFill>
            <a:schemeClr val="tx2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4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27"/>
          <p:cNvSpPr txBox="1"/>
          <p:nvPr/>
        </p:nvSpPr>
        <p:spPr>
          <a:xfrm>
            <a:off x="16756426" y="11811378"/>
            <a:ext cx="11394000" cy="122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6283C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Findings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28"/>
          <p:cNvSpPr txBox="1"/>
          <p:nvPr/>
        </p:nvSpPr>
        <p:spPr>
          <a:xfrm>
            <a:off x="15894000" y="13680000"/>
            <a:ext cx="12618000" cy="133216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400"/>
              </a:lnSpc>
            </a:pPr>
            <a:r>
              <a:rPr lang="en-US" sz="2400" dirty="0"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The centerpiece of the poster — show your most interesting findings.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15390000" y="27864000"/>
            <a:ext cx="13626000" cy="70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36"/>
          <p:cNvSpPr txBox="1"/>
          <p:nvPr/>
        </p:nvSpPr>
        <p:spPr>
          <a:xfrm>
            <a:off x="15388426" y="27857244"/>
            <a:ext cx="1080000" cy="1155378"/>
          </a:xfrm>
          <a:prstGeom prst="rect">
            <a:avLst/>
          </a:prstGeom>
          <a:solidFill>
            <a:schemeClr val="tx2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5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 37"/>
          <p:cNvSpPr txBox="1"/>
          <p:nvPr/>
        </p:nvSpPr>
        <p:spPr>
          <a:xfrm>
            <a:off x="16756426" y="27860622"/>
            <a:ext cx="11394000" cy="122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6283C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Research agenda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 38"/>
          <p:cNvSpPr txBox="1"/>
          <p:nvPr/>
        </p:nvSpPr>
        <p:spPr>
          <a:xfrm>
            <a:off x="15894000" y="29736000"/>
            <a:ext cx="12618000" cy="320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400"/>
              </a:lnSpc>
              <a:buNone/>
            </a:pPr>
            <a:r>
              <a:rPr lang="en-US" sz="2400" dirty="0"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Outline the main gaps that follow from your findings — each with an RQ you could pursue in the second semester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1260000" y="35388000"/>
            <a:ext cx="23832000" cy="3420000"/>
          </a:xfrm>
          <a:prstGeom prst="rect">
            <a:avLst/>
          </a:prstGeom>
          <a:solidFill>
            <a:schemeClr val="tx1"/>
          </a:solidFill>
          <a:ln w="12700">
            <a:solidFill>
              <a:srgbClr val="D6DCE3"/>
            </a:solidFill>
            <a:prstDash val="solid"/>
          </a:ln>
        </p:spPr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 40"/>
          <p:cNvSpPr txBox="1"/>
          <p:nvPr/>
        </p:nvSpPr>
        <p:spPr>
          <a:xfrm>
            <a:off x="1764000" y="35748000"/>
            <a:ext cx="10800000" cy="93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Author contributions</a:t>
            </a: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41"/>
          <p:cNvSpPr txBox="1"/>
          <p:nvPr/>
        </p:nvSpPr>
        <p:spPr>
          <a:xfrm>
            <a:off x="1764000" y="36756000"/>
            <a:ext cx="22824000" cy="172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2800"/>
              </a:lnSpc>
            </a:pP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Mirrors the contribution statement in the paper (search, screening, coding, synthesis, writing).</a:t>
            </a:r>
            <a:endParaRPr lang="en-US" sz="2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25596000" y="35388000"/>
            <a:ext cx="3420000" cy="34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6B7785"/>
            </a:solidFill>
            <a:prstDash val="dash"/>
          </a:ln>
        </p:spPr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 43"/>
          <p:cNvSpPr txBox="1"/>
          <p:nvPr/>
        </p:nvSpPr>
        <p:spPr>
          <a:xfrm>
            <a:off x="25596000" y="35388000"/>
            <a:ext cx="3420000" cy="34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dirty="0"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QR to</a:t>
            </a: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900" dirty="0"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the paper</a:t>
            </a: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1260000" y="39312000"/>
            <a:ext cx="27756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 45"/>
          <p:cNvSpPr txBox="1"/>
          <p:nvPr/>
        </p:nvSpPr>
        <p:spPr>
          <a:xfrm>
            <a:off x="1273945" y="39312000"/>
            <a:ext cx="3056008" cy="792000"/>
          </a:xfrm>
          <a:prstGeom prst="rect">
            <a:avLst/>
          </a:prstGeom>
          <a:noFill/>
          <a:ln/>
        </p:spPr>
        <p:txBody>
          <a:bodyPr wrap="square" lIns="360000" tIns="180000" rIns="180000" bIns="18000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16283C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Key references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 46"/>
          <p:cNvSpPr txBox="1"/>
          <p:nvPr/>
        </p:nvSpPr>
        <p:spPr>
          <a:xfrm>
            <a:off x="4329953" y="39311999"/>
            <a:ext cx="24182047" cy="2231763"/>
          </a:xfrm>
          <a:prstGeom prst="rect">
            <a:avLst/>
          </a:prstGeom>
          <a:noFill/>
          <a:ln/>
        </p:spPr>
        <p:txBody>
          <a:bodyPr wrap="square" lIns="360000" tIns="180000" rIns="180000" bIns="180000" rtlCol="0" anchor="t"/>
          <a:lstStyle/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[ 5–8 entries, APA 7th, 16 pt or larger. The complete reference list stays in the paper. ]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Bild 1" descr="HNU_Logo_schwarz.png">
            <a:extLst>
              <a:ext uri="{FF2B5EF4-FFF2-40B4-BE49-F238E27FC236}">
                <a16:creationId xmlns:a16="http://schemas.microsoft.com/office/drawing/2014/main" id="{82F891D0-F9FB-AE48-25C8-46B02612A3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36000" y="1983345"/>
            <a:ext cx="6119837" cy="4024836"/>
          </a:xfrm>
          <a:prstGeom prst="rect">
            <a:avLst/>
          </a:prstGeom>
        </p:spPr>
      </p:pic>
      <p:sp>
        <p:nvSpPr>
          <p:cNvPr id="52" name="Text 2">
            <a:extLst>
              <a:ext uri="{FF2B5EF4-FFF2-40B4-BE49-F238E27FC236}">
                <a16:creationId xmlns:a16="http://schemas.microsoft.com/office/drawing/2014/main" id="{38EFDCFA-0F08-3EEE-B2B0-A40346EC14FA}"/>
              </a:ext>
            </a:extLst>
          </p:cNvPr>
          <p:cNvSpPr txBox="1"/>
          <p:nvPr/>
        </p:nvSpPr>
        <p:spPr>
          <a:xfrm>
            <a:off x="1980000" y="5222541"/>
            <a:ext cx="21320894" cy="86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Structured Literature Review  —  Research Project 1  —  MSc Digital Leadership in Information Management (DLI)</a:t>
            </a: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 11">
            <a:extLst>
              <a:ext uri="{FF2B5EF4-FFF2-40B4-BE49-F238E27FC236}">
                <a16:creationId xmlns:a16="http://schemas.microsoft.com/office/drawing/2014/main" id="{A6628AE9-211C-69EA-BDA1-2FD738C173C0}"/>
              </a:ext>
            </a:extLst>
          </p:cNvPr>
          <p:cNvSpPr txBox="1"/>
          <p:nvPr/>
        </p:nvSpPr>
        <p:spPr>
          <a:xfrm>
            <a:off x="1259213" y="11808000"/>
            <a:ext cx="1080000" cy="1113459"/>
          </a:xfrm>
          <a:prstGeom prst="rect">
            <a:avLst/>
          </a:prstGeom>
          <a:solidFill>
            <a:schemeClr val="tx2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1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 12">
            <a:extLst>
              <a:ext uri="{FF2B5EF4-FFF2-40B4-BE49-F238E27FC236}">
                <a16:creationId xmlns:a16="http://schemas.microsoft.com/office/drawing/2014/main" id="{AA8F1D42-0974-6A3D-E5E1-864F2BDE6A8D}"/>
              </a:ext>
            </a:extLst>
          </p:cNvPr>
          <p:cNvSpPr txBox="1"/>
          <p:nvPr/>
        </p:nvSpPr>
        <p:spPr>
          <a:xfrm>
            <a:off x="2627213" y="11769459"/>
            <a:ext cx="11394000" cy="122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6283C"/>
                </a:solidFill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Motivation and RQ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92EFA0F4-DCC4-C43F-14B9-BC41B096C7D2}"/>
              </a:ext>
            </a:extLst>
          </p:cNvPr>
          <p:cNvSpPr/>
          <p:nvPr/>
        </p:nvSpPr>
        <p:spPr>
          <a:xfrm>
            <a:off x="-11408228" y="3544084"/>
            <a:ext cx="9361714" cy="171191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60000" rIns="360000" bIns="360000" rtlCol="0" anchor="t">
            <a:spAutoFit/>
          </a:bodyPr>
          <a:lstStyle/>
          <a:p>
            <a:r>
              <a:rPr lang="en-US" sz="3200" noProof="0" dirty="0">
                <a:latin typeface="Arial" panose="020B0604020202020204" pitchFamily="34" charset="0"/>
                <a:cs typeface="Arial" panose="020B0604020202020204" pitchFamily="34" charset="0"/>
              </a:rPr>
              <a:t>You can change colors and fonts as well as resize the boxes, but keep the overall structure.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q solutions">
      <a:dk1>
        <a:srgbClr val="202529"/>
      </a:dk1>
      <a:lt1>
        <a:srgbClr val="FFFFFF"/>
      </a:lt1>
      <a:dk2>
        <a:srgbClr val="0010FD"/>
      </a:dk2>
      <a:lt2>
        <a:srgbClr val="FFFFFF"/>
      </a:lt2>
      <a:accent1>
        <a:srgbClr val="00E4FF"/>
      </a:accent1>
      <a:accent2>
        <a:srgbClr val="2DFEA2"/>
      </a:accent2>
      <a:accent3>
        <a:srgbClr val="FEC200"/>
      </a:accent3>
      <a:accent4>
        <a:srgbClr val="FF5C8C"/>
      </a:accent4>
      <a:accent5>
        <a:srgbClr val="A19BFE"/>
      </a:accent5>
      <a:accent6>
        <a:srgbClr val="000AA3"/>
      </a:accent6>
      <a:hlink>
        <a:srgbClr val="0011FE"/>
      </a:hlink>
      <a:folHlink>
        <a:srgbClr val="000AA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</Words>
  <Application>Microsoft Macintosh PowerPoint</Application>
  <PresentationFormat>Benutzerdefiniert</PresentationFormat>
  <Paragraphs>27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DLI RP1 Poster Template</dc:title>
  <dc:subject/>
  <dc:creator>Andy Weeger</dc:creator>
  <cp:keywords/>
  <dc:description/>
  <cp:lastModifiedBy>Andy Weeger</cp:lastModifiedBy>
  <cp:revision>3</cp:revision>
  <dcterms:created xsi:type="dcterms:W3CDTF">2026-09-03T09:02:16Z</dcterms:created>
  <dcterms:modified xsi:type="dcterms:W3CDTF">2026-09-03T12:44:10Z</dcterms:modified>
  <cp:category/>
</cp:coreProperties>
</file>